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3" r:id="rId7"/>
    <p:sldId id="262" r:id="rId8"/>
    <p:sldId id="260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5958"/>
    <a:srgbClr val="AFABAB"/>
    <a:srgbClr val="176C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2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10" y="299459"/>
            <a:ext cx="2243315" cy="1947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2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04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9C34791-D1B7-41A1-9B8A-FEC744598E9C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6148A65-F440-45D3-8599-327DDDD85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155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2266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/>
          <p:nvPr userDrawn="1"/>
        </p:nvSpPr>
        <p:spPr>
          <a:xfrm>
            <a:off x="1889184" y="-2"/>
            <a:ext cx="10302817" cy="6858001"/>
          </a:xfrm>
          <a:custGeom>
            <a:avLst/>
            <a:gdLst>
              <a:gd name="connsiteX0" fmla="*/ 0 w 8379125"/>
              <a:gd name="connsiteY0" fmla="*/ 0 h 6858000"/>
              <a:gd name="connsiteX1" fmla="*/ 8379125 w 8379125"/>
              <a:gd name="connsiteY1" fmla="*/ 0 h 6858000"/>
              <a:gd name="connsiteX2" fmla="*/ 8379125 w 8379125"/>
              <a:gd name="connsiteY2" fmla="*/ 6858000 h 6858000"/>
              <a:gd name="connsiteX3" fmla="*/ 0 w 8379125"/>
              <a:gd name="connsiteY3" fmla="*/ 6858000 h 6858000"/>
              <a:gd name="connsiteX4" fmla="*/ 0 w 8379125"/>
              <a:gd name="connsiteY4" fmla="*/ 0 h 6858000"/>
              <a:gd name="connsiteX0" fmla="*/ 1751162 w 10130287"/>
              <a:gd name="connsiteY0" fmla="*/ 0 h 6858000"/>
              <a:gd name="connsiteX1" fmla="*/ 10130287 w 10130287"/>
              <a:gd name="connsiteY1" fmla="*/ 0 h 6858000"/>
              <a:gd name="connsiteX2" fmla="*/ 10130287 w 10130287"/>
              <a:gd name="connsiteY2" fmla="*/ 6858000 h 6858000"/>
              <a:gd name="connsiteX3" fmla="*/ 1751162 w 10130287"/>
              <a:gd name="connsiteY3" fmla="*/ 6858000 h 6858000"/>
              <a:gd name="connsiteX4" fmla="*/ 0 w 10130287"/>
              <a:gd name="connsiteY4" fmla="*/ 3407434 h 6858000"/>
              <a:gd name="connsiteX5" fmla="*/ 1751162 w 10130287"/>
              <a:gd name="connsiteY5" fmla="*/ 0 h 6858000"/>
              <a:gd name="connsiteX0" fmla="*/ 1751162 w 10130287"/>
              <a:gd name="connsiteY0" fmla="*/ 0 h 6858000"/>
              <a:gd name="connsiteX1" fmla="*/ 10130287 w 10130287"/>
              <a:gd name="connsiteY1" fmla="*/ 0 h 6858000"/>
              <a:gd name="connsiteX2" fmla="*/ 10130287 w 10130287"/>
              <a:gd name="connsiteY2" fmla="*/ 6858000 h 6858000"/>
              <a:gd name="connsiteX3" fmla="*/ 1751162 w 10130287"/>
              <a:gd name="connsiteY3" fmla="*/ 6858000 h 6858000"/>
              <a:gd name="connsiteX4" fmla="*/ 0 w 10130287"/>
              <a:gd name="connsiteY4" fmla="*/ 3407434 h 6858000"/>
              <a:gd name="connsiteX5" fmla="*/ 1751162 w 10130287"/>
              <a:gd name="connsiteY5" fmla="*/ 0 h 6858000"/>
              <a:gd name="connsiteX0" fmla="*/ 1751162 w 10130287"/>
              <a:gd name="connsiteY0" fmla="*/ 0 h 6858000"/>
              <a:gd name="connsiteX1" fmla="*/ 10130287 w 10130287"/>
              <a:gd name="connsiteY1" fmla="*/ 0 h 6858000"/>
              <a:gd name="connsiteX2" fmla="*/ 10130287 w 10130287"/>
              <a:gd name="connsiteY2" fmla="*/ 6858000 h 6858000"/>
              <a:gd name="connsiteX3" fmla="*/ 2035833 w 10130287"/>
              <a:gd name="connsiteY3" fmla="*/ 6858000 h 6858000"/>
              <a:gd name="connsiteX4" fmla="*/ 0 w 10130287"/>
              <a:gd name="connsiteY4" fmla="*/ 3407434 h 6858000"/>
              <a:gd name="connsiteX5" fmla="*/ 1751162 w 10130287"/>
              <a:gd name="connsiteY5" fmla="*/ 0 h 6858000"/>
              <a:gd name="connsiteX0" fmla="*/ 1751162 w 10130287"/>
              <a:gd name="connsiteY0" fmla="*/ 0 h 6858000"/>
              <a:gd name="connsiteX1" fmla="*/ 10130287 w 10130287"/>
              <a:gd name="connsiteY1" fmla="*/ 0 h 6858000"/>
              <a:gd name="connsiteX2" fmla="*/ 10130287 w 10130287"/>
              <a:gd name="connsiteY2" fmla="*/ 6858000 h 6858000"/>
              <a:gd name="connsiteX3" fmla="*/ 2035833 w 10130287"/>
              <a:gd name="connsiteY3" fmla="*/ 6858000 h 6858000"/>
              <a:gd name="connsiteX4" fmla="*/ 0 w 10130287"/>
              <a:gd name="connsiteY4" fmla="*/ 3407434 h 6858000"/>
              <a:gd name="connsiteX5" fmla="*/ 1751162 w 10130287"/>
              <a:gd name="connsiteY5" fmla="*/ 0 h 6858000"/>
              <a:gd name="connsiteX0" fmla="*/ 1682151 w 10061276"/>
              <a:gd name="connsiteY0" fmla="*/ 0 h 6858000"/>
              <a:gd name="connsiteX1" fmla="*/ 10061276 w 10061276"/>
              <a:gd name="connsiteY1" fmla="*/ 0 h 6858000"/>
              <a:gd name="connsiteX2" fmla="*/ 10061276 w 10061276"/>
              <a:gd name="connsiteY2" fmla="*/ 6858000 h 6858000"/>
              <a:gd name="connsiteX3" fmla="*/ 1966822 w 10061276"/>
              <a:gd name="connsiteY3" fmla="*/ 6858000 h 6858000"/>
              <a:gd name="connsiteX4" fmla="*/ 0 w 10061276"/>
              <a:gd name="connsiteY4" fmla="*/ 2872596 h 6858000"/>
              <a:gd name="connsiteX5" fmla="*/ 1682151 w 10061276"/>
              <a:gd name="connsiteY5" fmla="*/ 0 h 6858000"/>
              <a:gd name="connsiteX0" fmla="*/ 6003985 w 10061276"/>
              <a:gd name="connsiteY0" fmla="*/ 17252 h 6858000"/>
              <a:gd name="connsiteX1" fmla="*/ 10061276 w 10061276"/>
              <a:gd name="connsiteY1" fmla="*/ 0 h 6858000"/>
              <a:gd name="connsiteX2" fmla="*/ 10061276 w 10061276"/>
              <a:gd name="connsiteY2" fmla="*/ 6858000 h 6858000"/>
              <a:gd name="connsiteX3" fmla="*/ 1966822 w 10061276"/>
              <a:gd name="connsiteY3" fmla="*/ 6858000 h 6858000"/>
              <a:gd name="connsiteX4" fmla="*/ 0 w 10061276"/>
              <a:gd name="connsiteY4" fmla="*/ 2872596 h 6858000"/>
              <a:gd name="connsiteX5" fmla="*/ 6003985 w 10061276"/>
              <a:gd name="connsiteY5" fmla="*/ 17252 h 6858000"/>
              <a:gd name="connsiteX0" fmla="*/ 5305246 w 9362537"/>
              <a:gd name="connsiteY0" fmla="*/ 17252 h 6858000"/>
              <a:gd name="connsiteX1" fmla="*/ 9362537 w 9362537"/>
              <a:gd name="connsiteY1" fmla="*/ 0 h 6858000"/>
              <a:gd name="connsiteX2" fmla="*/ 9362537 w 9362537"/>
              <a:gd name="connsiteY2" fmla="*/ 6858000 h 6858000"/>
              <a:gd name="connsiteX3" fmla="*/ 1268083 w 9362537"/>
              <a:gd name="connsiteY3" fmla="*/ 6858000 h 6858000"/>
              <a:gd name="connsiteX4" fmla="*/ 0 w 9362537"/>
              <a:gd name="connsiteY4" fmla="*/ 3174520 h 6858000"/>
              <a:gd name="connsiteX5" fmla="*/ 5305246 w 9362537"/>
              <a:gd name="connsiteY5" fmla="*/ 17252 h 6858000"/>
              <a:gd name="connsiteX0" fmla="*/ 3795624 w 9362537"/>
              <a:gd name="connsiteY0" fmla="*/ 0 h 6858001"/>
              <a:gd name="connsiteX1" fmla="*/ 9362537 w 9362537"/>
              <a:gd name="connsiteY1" fmla="*/ 1 h 6858001"/>
              <a:gd name="connsiteX2" fmla="*/ 9362537 w 9362537"/>
              <a:gd name="connsiteY2" fmla="*/ 6858001 h 6858001"/>
              <a:gd name="connsiteX3" fmla="*/ 1268083 w 9362537"/>
              <a:gd name="connsiteY3" fmla="*/ 6858001 h 6858001"/>
              <a:gd name="connsiteX4" fmla="*/ 0 w 9362537"/>
              <a:gd name="connsiteY4" fmla="*/ 3174521 h 6858001"/>
              <a:gd name="connsiteX5" fmla="*/ 3795624 w 9362537"/>
              <a:gd name="connsiteY5" fmla="*/ 0 h 6858001"/>
              <a:gd name="connsiteX0" fmla="*/ 3795624 w 9362537"/>
              <a:gd name="connsiteY0" fmla="*/ 0 h 6858001"/>
              <a:gd name="connsiteX1" fmla="*/ 9362537 w 9362537"/>
              <a:gd name="connsiteY1" fmla="*/ 1 h 6858001"/>
              <a:gd name="connsiteX2" fmla="*/ 9362537 w 9362537"/>
              <a:gd name="connsiteY2" fmla="*/ 6858001 h 6858001"/>
              <a:gd name="connsiteX3" fmla="*/ 2881222 w 9362537"/>
              <a:gd name="connsiteY3" fmla="*/ 6858001 h 6858001"/>
              <a:gd name="connsiteX4" fmla="*/ 0 w 9362537"/>
              <a:gd name="connsiteY4" fmla="*/ 3174521 h 6858001"/>
              <a:gd name="connsiteX5" fmla="*/ 3795624 w 9362537"/>
              <a:gd name="connsiteY5" fmla="*/ 0 h 6858001"/>
              <a:gd name="connsiteX0" fmla="*/ 4477111 w 10044024"/>
              <a:gd name="connsiteY0" fmla="*/ 0 h 6858001"/>
              <a:gd name="connsiteX1" fmla="*/ 10044024 w 10044024"/>
              <a:gd name="connsiteY1" fmla="*/ 1 h 6858001"/>
              <a:gd name="connsiteX2" fmla="*/ 10044024 w 10044024"/>
              <a:gd name="connsiteY2" fmla="*/ 6858001 h 6858001"/>
              <a:gd name="connsiteX3" fmla="*/ 3562709 w 10044024"/>
              <a:gd name="connsiteY3" fmla="*/ 6858001 h 6858001"/>
              <a:gd name="connsiteX4" fmla="*/ 0 w 10044024"/>
              <a:gd name="connsiteY4" fmla="*/ 3209026 h 6858001"/>
              <a:gd name="connsiteX5" fmla="*/ 4477111 w 10044024"/>
              <a:gd name="connsiteY5" fmla="*/ 0 h 6858001"/>
              <a:gd name="connsiteX0" fmla="*/ 5331126 w 10898039"/>
              <a:gd name="connsiteY0" fmla="*/ 0 h 6858001"/>
              <a:gd name="connsiteX1" fmla="*/ 10898039 w 10898039"/>
              <a:gd name="connsiteY1" fmla="*/ 1 h 6858001"/>
              <a:gd name="connsiteX2" fmla="*/ 10898039 w 10898039"/>
              <a:gd name="connsiteY2" fmla="*/ 6858001 h 6858001"/>
              <a:gd name="connsiteX3" fmla="*/ 4416724 w 10898039"/>
              <a:gd name="connsiteY3" fmla="*/ 6858001 h 6858001"/>
              <a:gd name="connsiteX4" fmla="*/ 0 w 10898039"/>
              <a:gd name="connsiteY4" fmla="*/ 3010618 h 6858001"/>
              <a:gd name="connsiteX5" fmla="*/ 5331126 w 10898039"/>
              <a:gd name="connsiteY5" fmla="*/ 0 h 6858001"/>
              <a:gd name="connsiteX0" fmla="*/ 3864635 w 10898039"/>
              <a:gd name="connsiteY0" fmla="*/ 0 h 6858001"/>
              <a:gd name="connsiteX1" fmla="*/ 10898039 w 10898039"/>
              <a:gd name="connsiteY1" fmla="*/ 1 h 6858001"/>
              <a:gd name="connsiteX2" fmla="*/ 10898039 w 10898039"/>
              <a:gd name="connsiteY2" fmla="*/ 6858001 h 6858001"/>
              <a:gd name="connsiteX3" fmla="*/ 4416724 w 10898039"/>
              <a:gd name="connsiteY3" fmla="*/ 6858001 h 6858001"/>
              <a:gd name="connsiteX4" fmla="*/ 0 w 10898039"/>
              <a:gd name="connsiteY4" fmla="*/ 3010618 h 6858001"/>
              <a:gd name="connsiteX5" fmla="*/ 3864635 w 10898039"/>
              <a:gd name="connsiteY5" fmla="*/ 0 h 6858001"/>
              <a:gd name="connsiteX0" fmla="*/ 4011284 w 11044688"/>
              <a:gd name="connsiteY0" fmla="*/ 0 h 6858001"/>
              <a:gd name="connsiteX1" fmla="*/ 11044688 w 11044688"/>
              <a:gd name="connsiteY1" fmla="*/ 1 h 6858001"/>
              <a:gd name="connsiteX2" fmla="*/ 11044688 w 11044688"/>
              <a:gd name="connsiteY2" fmla="*/ 6858001 h 6858001"/>
              <a:gd name="connsiteX3" fmla="*/ 4563373 w 11044688"/>
              <a:gd name="connsiteY3" fmla="*/ 6858001 h 6858001"/>
              <a:gd name="connsiteX4" fmla="*/ 0 w 11044688"/>
              <a:gd name="connsiteY4" fmla="*/ 3036498 h 6858001"/>
              <a:gd name="connsiteX5" fmla="*/ 4011284 w 11044688"/>
              <a:gd name="connsiteY5" fmla="*/ 0 h 6858001"/>
              <a:gd name="connsiteX0" fmla="*/ 3985405 w 11018809"/>
              <a:gd name="connsiteY0" fmla="*/ 0 h 6858001"/>
              <a:gd name="connsiteX1" fmla="*/ 11018809 w 11018809"/>
              <a:gd name="connsiteY1" fmla="*/ 1 h 6858001"/>
              <a:gd name="connsiteX2" fmla="*/ 11018809 w 11018809"/>
              <a:gd name="connsiteY2" fmla="*/ 6858001 h 6858001"/>
              <a:gd name="connsiteX3" fmla="*/ 4537494 w 11018809"/>
              <a:gd name="connsiteY3" fmla="*/ 6858001 h 6858001"/>
              <a:gd name="connsiteX4" fmla="*/ 0 w 11018809"/>
              <a:gd name="connsiteY4" fmla="*/ 2984739 h 6858001"/>
              <a:gd name="connsiteX5" fmla="*/ 3985405 w 11018809"/>
              <a:gd name="connsiteY5" fmla="*/ 0 h 6858001"/>
              <a:gd name="connsiteX0" fmla="*/ 4045790 w 11018809"/>
              <a:gd name="connsiteY0" fmla="*/ 0 h 6858001"/>
              <a:gd name="connsiteX1" fmla="*/ 11018809 w 11018809"/>
              <a:gd name="connsiteY1" fmla="*/ 1 h 6858001"/>
              <a:gd name="connsiteX2" fmla="*/ 11018809 w 11018809"/>
              <a:gd name="connsiteY2" fmla="*/ 6858001 h 6858001"/>
              <a:gd name="connsiteX3" fmla="*/ 4537494 w 11018809"/>
              <a:gd name="connsiteY3" fmla="*/ 6858001 h 6858001"/>
              <a:gd name="connsiteX4" fmla="*/ 0 w 11018809"/>
              <a:gd name="connsiteY4" fmla="*/ 2984739 h 6858001"/>
              <a:gd name="connsiteX5" fmla="*/ 4045790 w 11018809"/>
              <a:gd name="connsiteY5" fmla="*/ 0 h 6858001"/>
              <a:gd name="connsiteX0" fmla="*/ 3364303 w 10337322"/>
              <a:gd name="connsiteY0" fmla="*/ 0 h 6858001"/>
              <a:gd name="connsiteX1" fmla="*/ 10337322 w 10337322"/>
              <a:gd name="connsiteY1" fmla="*/ 1 h 6858001"/>
              <a:gd name="connsiteX2" fmla="*/ 10337322 w 10337322"/>
              <a:gd name="connsiteY2" fmla="*/ 6858001 h 6858001"/>
              <a:gd name="connsiteX3" fmla="*/ 3856007 w 10337322"/>
              <a:gd name="connsiteY3" fmla="*/ 6858001 h 6858001"/>
              <a:gd name="connsiteX4" fmla="*/ 0 w 10337322"/>
              <a:gd name="connsiteY4" fmla="*/ 2475781 h 6858001"/>
              <a:gd name="connsiteX5" fmla="*/ 3364303 w 10337322"/>
              <a:gd name="connsiteY5" fmla="*/ 0 h 6858001"/>
              <a:gd name="connsiteX0" fmla="*/ 3329798 w 10302817"/>
              <a:gd name="connsiteY0" fmla="*/ 0 h 6858001"/>
              <a:gd name="connsiteX1" fmla="*/ 10302817 w 10302817"/>
              <a:gd name="connsiteY1" fmla="*/ 1 h 6858001"/>
              <a:gd name="connsiteX2" fmla="*/ 10302817 w 10302817"/>
              <a:gd name="connsiteY2" fmla="*/ 6858001 h 6858001"/>
              <a:gd name="connsiteX3" fmla="*/ 3821502 w 10302817"/>
              <a:gd name="connsiteY3" fmla="*/ 6858001 h 6858001"/>
              <a:gd name="connsiteX4" fmla="*/ 0 w 10302817"/>
              <a:gd name="connsiteY4" fmla="*/ 2458528 h 6858001"/>
              <a:gd name="connsiteX5" fmla="*/ 3329798 w 10302817"/>
              <a:gd name="connsiteY5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02817" h="6858001">
                <a:moveTo>
                  <a:pt x="3329798" y="0"/>
                </a:moveTo>
                <a:lnTo>
                  <a:pt x="10302817" y="1"/>
                </a:lnTo>
                <a:lnTo>
                  <a:pt x="10302817" y="6858001"/>
                </a:lnTo>
                <a:lnTo>
                  <a:pt x="3821502" y="6858001"/>
                </a:lnTo>
                <a:cubicBezTo>
                  <a:pt x="3792748" y="6852250"/>
                  <a:pt x="28754" y="2481532"/>
                  <a:pt x="0" y="2458528"/>
                </a:cubicBezTo>
                <a:lnTo>
                  <a:pt x="3329798" y="0"/>
                </a:lnTo>
                <a:close/>
              </a:path>
            </a:pathLst>
          </a:custGeom>
          <a:solidFill>
            <a:srgbClr val="AFABAB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4"/>
          <p:cNvSpPr/>
          <p:nvPr userDrawn="1"/>
        </p:nvSpPr>
        <p:spPr>
          <a:xfrm rot="5400000">
            <a:off x="-208443" y="247259"/>
            <a:ext cx="3338423" cy="2938791"/>
          </a:xfrm>
          <a:custGeom>
            <a:avLst/>
            <a:gdLst>
              <a:gd name="connsiteX0" fmla="*/ 0 w 3381555"/>
              <a:gd name="connsiteY0" fmla="*/ 3827311 h 3827311"/>
              <a:gd name="connsiteX1" fmla="*/ 1690778 w 3381555"/>
              <a:gd name="connsiteY1" fmla="*/ 0 h 3827311"/>
              <a:gd name="connsiteX2" fmla="*/ 3381555 w 3381555"/>
              <a:gd name="connsiteY2" fmla="*/ 3827311 h 3827311"/>
              <a:gd name="connsiteX3" fmla="*/ 0 w 3381555"/>
              <a:gd name="connsiteY3" fmla="*/ 3827311 h 3827311"/>
              <a:gd name="connsiteX0" fmla="*/ 0 w 3381555"/>
              <a:gd name="connsiteY0" fmla="*/ 4034345 h 4034345"/>
              <a:gd name="connsiteX1" fmla="*/ 1216325 w 3381555"/>
              <a:gd name="connsiteY1" fmla="*/ 0 h 4034345"/>
              <a:gd name="connsiteX2" fmla="*/ 3381555 w 3381555"/>
              <a:gd name="connsiteY2" fmla="*/ 4034345 h 4034345"/>
              <a:gd name="connsiteX3" fmla="*/ 0 w 3381555"/>
              <a:gd name="connsiteY3" fmla="*/ 4034345 h 4034345"/>
              <a:gd name="connsiteX0" fmla="*/ 0 w 3838755"/>
              <a:gd name="connsiteY0" fmla="*/ 4034345 h 4034345"/>
              <a:gd name="connsiteX1" fmla="*/ 1216325 w 3838755"/>
              <a:gd name="connsiteY1" fmla="*/ 0 h 4034345"/>
              <a:gd name="connsiteX2" fmla="*/ 3838755 w 3838755"/>
              <a:gd name="connsiteY2" fmla="*/ 3991213 h 4034345"/>
              <a:gd name="connsiteX3" fmla="*/ 0 w 3838755"/>
              <a:gd name="connsiteY3" fmla="*/ 4034345 h 4034345"/>
              <a:gd name="connsiteX0" fmla="*/ 0 w 3847381"/>
              <a:gd name="connsiteY0" fmla="*/ 4034345 h 4034345"/>
              <a:gd name="connsiteX1" fmla="*/ 1216325 w 3847381"/>
              <a:gd name="connsiteY1" fmla="*/ 0 h 4034345"/>
              <a:gd name="connsiteX2" fmla="*/ 3847381 w 3847381"/>
              <a:gd name="connsiteY2" fmla="*/ 4034345 h 4034345"/>
              <a:gd name="connsiteX3" fmla="*/ 0 w 3847381"/>
              <a:gd name="connsiteY3" fmla="*/ 4034345 h 4034345"/>
              <a:gd name="connsiteX0" fmla="*/ 0 w 3338423"/>
              <a:gd name="connsiteY0" fmla="*/ 4034345 h 4042971"/>
              <a:gd name="connsiteX1" fmla="*/ 1216325 w 3338423"/>
              <a:gd name="connsiteY1" fmla="*/ 0 h 4042971"/>
              <a:gd name="connsiteX2" fmla="*/ 3338423 w 3338423"/>
              <a:gd name="connsiteY2" fmla="*/ 4042971 h 4042971"/>
              <a:gd name="connsiteX3" fmla="*/ 0 w 3338423"/>
              <a:gd name="connsiteY3" fmla="*/ 4034345 h 4042971"/>
              <a:gd name="connsiteX0" fmla="*/ 0 w 3338423"/>
              <a:gd name="connsiteY0" fmla="*/ 2973296 h 2981922"/>
              <a:gd name="connsiteX1" fmla="*/ 1345721 w 3338423"/>
              <a:gd name="connsiteY1" fmla="*/ 0 h 2981922"/>
              <a:gd name="connsiteX2" fmla="*/ 3338423 w 3338423"/>
              <a:gd name="connsiteY2" fmla="*/ 2981922 h 2981922"/>
              <a:gd name="connsiteX3" fmla="*/ 0 w 3338423"/>
              <a:gd name="connsiteY3" fmla="*/ 2973296 h 2981922"/>
              <a:gd name="connsiteX0" fmla="*/ 0 w 3338423"/>
              <a:gd name="connsiteY0" fmla="*/ 2930164 h 2938790"/>
              <a:gd name="connsiteX1" fmla="*/ 1302592 w 3338423"/>
              <a:gd name="connsiteY1" fmla="*/ 0 h 2938790"/>
              <a:gd name="connsiteX2" fmla="*/ 3338423 w 3338423"/>
              <a:gd name="connsiteY2" fmla="*/ 2938790 h 2938790"/>
              <a:gd name="connsiteX3" fmla="*/ 0 w 3338423"/>
              <a:gd name="connsiteY3" fmla="*/ 2930164 h 2938790"/>
              <a:gd name="connsiteX0" fmla="*/ 0 w 3338423"/>
              <a:gd name="connsiteY0" fmla="*/ 2930165 h 2938791"/>
              <a:gd name="connsiteX1" fmla="*/ 1285342 w 3338423"/>
              <a:gd name="connsiteY1" fmla="*/ 0 h 2938791"/>
              <a:gd name="connsiteX2" fmla="*/ 3338423 w 3338423"/>
              <a:gd name="connsiteY2" fmla="*/ 2938791 h 2938791"/>
              <a:gd name="connsiteX3" fmla="*/ 0 w 3338423"/>
              <a:gd name="connsiteY3" fmla="*/ 2930165 h 2938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8423" h="2938791">
                <a:moveTo>
                  <a:pt x="0" y="2930165"/>
                </a:moveTo>
                <a:lnTo>
                  <a:pt x="1285342" y="0"/>
                </a:lnTo>
                <a:lnTo>
                  <a:pt x="3338423" y="2938791"/>
                </a:lnTo>
                <a:lnTo>
                  <a:pt x="0" y="2930165"/>
                </a:lnTo>
                <a:close/>
              </a:path>
            </a:pathLst>
          </a:custGeom>
          <a:solidFill>
            <a:srgbClr val="176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827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/>
          <p:nvPr userDrawn="1"/>
        </p:nvSpPr>
        <p:spPr>
          <a:xfrm flipH="1">
            <a:off x="0" y="-1"/>
            <a:ext cx="2562045" cy="6858001"/>
          </a:xfrm>
          <a:custGeom>
            <a:avLst/>
            <a:gdLst>
              <a:gd name="connsiteX0" fmla="*/ 0 w 8379125"/>
              <a:gd name="connsiteY0" fmla="*/ 0 h 6858000"/>
              <a:gd name="connsiteX1" fmla="*/ 8379125 w 8379125"/>
              <a:gd name="connsiteY1" fmla="*/ 0 h 6858000"/>
              <a:gd name="connsiteX2" fmla="*/ 8379125 w 8379125"/>
              <a:gd name="connsiteY2" fmla="*/ 6858000 h 6858000"/>
              <a:gd name="connsiteX3" fmla="*/ 0 w 8379125"/>
              <a:gd name="connsiteY3" fmla="*/ 6858000 h 6858000"/>
              <a:gd name="connsiteX4" fmla="*/ 0 w 8379125"/>
              <a:gd name="connsiteY4" fmla="*/ 0 h 6858000"/>
              <a:gd name="connsiteX0" fmla="*/ 1751162 w 10130287"/>
              <a:gd name="connsiteY0" fmla="*/ 0 h 6858000"/>
              <a:gd name="connsiteX1" fmla="*/ 10130287 w 10130287"/>
              <a:gd name="connsiteY1" fmla="*/ 0 h 6858000"/>
              <a:gd name="connsiteX2" fmla="*/ 10130287 w 10130287"/>
              <a:gd name="connsiteY2" fmla="*/ 6858000 h 6858000"/>
              <a:gd name="connsiteX3" fmla="*/ 1751162 w 10130287"/>
              <a:gd name="connsiteY3" fmla="*/ 6858000 h 6858000"/>
              <a:gd name="connsiteX4" fmla="*/ 0 w 10130287"/>
              <a:gd name="connsiteY4" fmla="*/ 3407434 h 6858000"/>
              <a:gd name="connsiteX5" fmla="*/ 1751162 w 10130287"/>
              <a:gd name="connsiteY5" fmla="*/ 0 h 6858000"/>
              <a:gd name="connsiteX0" fmla="*/ 1751162 w 10130287"/>
              <a:gd name="connsiteY0" fmla="*/ 0 h 6858000"/>
              <a:gd name="connsiteX1" fmla="*/ 10130287 w 10130287"/>
              <a:gd name="connsiteY1" fmla="*/ 0 h 6858000"/>
              <a:gd name="connsiteX2" fmla="*/ 10130287 w 10130287"/>
              <a:gd name="connsiteY2" fmla="*/ 6858000 h 6858000"/>
              <a:gd name="connsiteX3" fmla="*/ 1751162 w 10130287"/>
              <a:gd name="connsiteY3" fmla="*/ 6858000 h 6858000"/>
              <a:gd name="connsiteX4" fmla="*/ 0 w 10130287"/>
              <a:gd name="connsiteY4" fmla="*/ 3407434 h 6858000"/>
              <a:gd name="connsiteX5" fmla="*/ 1751162 w 10130287"/>
              <a:gd name="connsiteY5" fmla="*/ 0 h 6858000"/>
              <a:gd name="connsiteX0" fmla="*/ 1751162 w 10130287"/>
              <a:gd name="connsiteY0" fmla="*/ 0 h 6858000"/>
              <a:gd name="connsiteX1" fmla="*/ 10130287 w 10130287"/>
              <a:gd name="connsiteY1" fmla="*/ 0 h 6858000"/>
              <a:gd name="connsiteX2" fmla="*/ 10130287 w 10130287"/>
              <a:gd name="connsiteY2" fmla="*/ 6858000 h 6858000"/>
              <a:gd name="connsiteX3" fmla="*/ 2035833 w 10130287"/>
              <a:gd name="connsiteY3" fmla="*/ 6858000 h 6858000"/>
              <a:gd name="connsiteX4" fmla="*/ 0 w 10130287"/>
              <a:gd name="connsiteY4" fmla="*/ 3407434 h 6858000"/>
              <a:gd name="connsiteX5" fmla="*/ 1751162 w 10130287"/>
              <a:gd name="connsiteY5" fmla="*/ 0 h 6858000"/>
              <a:gd name="connsiteX0" fmla="*/ 1751162 w 10130287"/>
              <a:gd name="connsiteY0" fmla="*/ 0 h 6858000"/>
              <a:gd name="connsiteX1" fmla="*/ 10130287 w 10130287"/>
              <a:gd name="connsiteY1" fmla="*/ 0 h 6858000"/>
              <a:gd name="connsiteX2" fmla="*/ 10130287 w 10130287"/>
              <a:gd name="connsiteY2" fmla="*/ 6858000 h 6858000"/>
              <a:gd name="connsiteX3" fmla="*/ 2035833 w 10130287"/>
              <a:gd name="connsiteY3" fmla="*/ 6858000 h 6858000"/>
              <a:gd name="connsiteX4" fmla="*/ 0 w 10130287"/>
              <a:gd name="connsiteY4" fmla="*/ 3407434 h 6858000"/>
              <a:gd name="connsiteX5" fmla="*/ 1751162 w 10130287"/>
              <a:gd name="connsiteY5" fmla="*/ 0 h 6858000"/>
              <a:gd name="connsiteX0" fmla="*/ 1682151 w 10061276"/>
              <a:gd name="connsiteY0" fmla="*/ 0 h 6858000"/>
              <a:gd name="connsiteX1" fmla="*/ 10061276 w 10061276"/>
              <a:gd name="connsiteY1" fmla="*/ 0 h 6858000"/>
              <a:gd name="connsiteX2" fmla="*/ 10061276 w 10061276"/>
              <a:gd name="connsiteY2" fmla="*/ 6858000 h 6858000"/>
              <a:gd name="connsiteX3" fmla="*/ 1966822 w 10061276"/>
              <a:gd name="connsiteY3" fmla="*/ 6858000 h 6858000"/>
              <a:gd name="connsiteX4" fmla="*/ 0 w 10061276"/>
              <a:gd name="connsiteY4" fmla="*/ 2872596 h 6858000"/>
              <a:gd name="connsiteX5" fmla="*/ 1682151 w 10061276"/>
              <a:gd name="connsiteY5" fmla="*/ 0 h 6858000"/>
              <a:gd name="connsiteX0" fmla="*/ 6003985 w 10061276"/>
              <a:gd name="connsiteY0" fmla="*/ 17252 h 6858000"/>
              <a:gd name="connsiteX1" fmla="*/ 10061276 w 10061276"/>
              <a:gd name="connsiteY1" fmla="*/ 0 h 6858000"/>
              <a:gd name="connsiteX2" fmla="*/ 10061276 w 10061276"/>
              <a:gd name="connsiteY2" fmla="*/ 6858000 h 6858000"/>
              <a:gd name="connsiteX3" fmla="*/ 1966822 w 10061276"/>
              <a:gd name="connsiteY3" fmla="*/ 6858000 h 6858000"/>
              <a:gd name="connsiteX4" fmla="*/ 0 w 10061276"/>
              <a:gd name="connsiteY4" fmla="*/ 2872596 h 6858000"/>
              <a:gd name="connsiteX5" fmla="*/ 6003985 w 10061276"/>
              <a:gd name="connsiteY5" fmla="*/ 17252 h 6858000"/>
              <a:gd name="connsiteX0" fmla="*/ 5305246 w 9362537"/>
              <a:gd name="connsiteY0" fmla="*/ 17252 h 6858000"/>
              <a:gd name="connsiteX1" fmla="*/ 9362537 w 9362537"/>
              <a:gd name="connsiteY1" fmla="*/ 0 h 6858000"/>
              <a:gd name="connsiteX2" fmla="*/ 9362537 w 9362537"/>
              <a:gd name="connsiteY2" fmla="*/ 6858000 h 6858000"/>
              <a:gd name="connsiteX3" fmla="*/ 1268083 w 9362537"/>
              <a:gd name="connsiteY3" fmla="*/ 6858000 h 6858000"/>
              <a:gd name="connsiteX4" fmla="*/ 0 w 9362537"/>
              <a:gd name="connsiteY4" fmla="*/ 3174520 h 6858000"/>
              <a:gd name="connsiteX5" fmla="*/ 5305246 w 9362537"/>
              <a:gd name="connsiteY5" fmla="*/ 17252 h 6858000"/>
              <a:gd name="connsiteX0" fmla="*/ 3795624 w 9362537"/>
              <a:gd name="connsiteY0" fmla="*/ 0 h 6858001"/>
              <a:gd name="connsiteX1" fmla="*/ 9362537 w 9362537"/>
              <a:gd name="connsiteY1" fmla="*/ 1 h 6858001"/>
              <a:gd name="connsiteX2" fmla="*/ 9362537 w 9362537"/>
              <a:gd name="connsiteY2" fmla="*/ 6858001 h 6858001"/>
              <a:gd name="connsiteX3" fmla="*/ 1268083 w 9362537"/>
              <a:gd name="connsiteY3" fmla="*/ 6858001 h 6858001"/>
              <a:gd name="connsiteX4" fmla="*/ 0 w 9362537"/>
              <a:gd name="connsiteY4" fmla="*/ 3174521 h 6858001"/>
              <a:gd name="connsiteX5" fmla="*/ 3795624 w 9362537"/>
              <a:gd name="connsiteY5" fmla="*/ 0 h 6858001"/>
              <a:gd name="connsiteX0" fmla="*/ 3795624 w 9362537"/>
              <a:gd name="connsiteY0" fmla="*/ 0 h 6858001"/>
              <a:gd name="connsiteX1" fmla="*/ 9362537 w 9362537"/>
              <a:gd name="connsiteY1" fmla="*/ 1 h 6858001"/>
              <a:gd name="connsiteX2" fmla="*/ 9362537 w 9362537"/>
              <a:gd name="connsiteY2" fmla="*/ 6858001 h 6858001"/>
              <a:gd name="connsiteX3" fmla="*/ 2881222 w 9362537"/>
              <a:gd name="connsiteY3" fmla="*/ 6858001 h 6858001"/>
              <a:gd name="connsiteX4" fmla="*/ 0 w 9362537"/>
              <a:gd name="connsiteY4" fmla="*/ 3174521 h 6858001"/>
              <a:gd name="connsiteX5" fmla="*/ 3795624 w 9362537"/>
              <a:gd name="connsiteY5" fmla="*/ 0 h 6858001"/>
              <a:gd name="connsiteX0" fmla="*/ 4477111 w 10044024"/>
              <a:gd name="connsiteY0" fmla="*/ 0 h 6858001"/>
              <a:gd name="connsiteX1" fmla="*/ 10044024 w 10044024"/>
              <a:gd name="connsiteY1" fmla="*/ 1 h 6858001"/>
              <a:gd name="connsiteX2" fmla="*/ 10044024 w 10044024"/>
              <a:gd name="connsiteY2" fmla="*/ 6858001 h 6858001"/>
              <a:gd name="connsiteX3" fmla="*/ 3562709 w 10044024"/>
              <a:gd name="connsiteY3" fmla="*/ 6858001 h 6858001"/>
              <a:gd name="connsiteX4" fmla="*/ 0 w 10044024"/>
              <a:gd name="connsiteY4" fmla="*/ 3209026 h 6858001"/>
              <a:gd name="connsiteX5" fmla="*/ 4477111 w 10044024"/>
              <a:gd name="connsiteY5" fmla="*/ 0 h 6858001"/>
              <a:gd name="connsiteX0" fmla="*/ 5331126 w 10898039"/>
              <a:gd name="connsiteY0" fmla="*/ 0 h 6858001"/>
              <a:gd name="connsiteX1" fmla="*/ 10898039 w 10898039"/>
              <a:gd name="connsiteY1" fmla="*/ 1 h 6858001"/>
              <a:gd name="connsiteX2" fmla="*/ 10898039 w 10898039"/>
              <a:gd name="connsiteY2" fmla="*/ 6858001 h 6858001"/>
              <a:gd name="connsiteX3" fmla="*/ 4416724 w 10898039"/>
              <a:gd name="connsiteY3" fmla="*/ 6858001 h 6858001"/>
              <a:gd name="connsiteX4" fmla="*/ 0 w 10898039"/>
              <a:gd name="connsiteY4" fmla="*/ 3010618 h 6858001"/>
              <a:gd name="connsiteX5" fmla="*/ 5331126 w 10898039"/>
              <a:gd name="connsiteY5" fmla="*/ 0 h 6858001"/>
              <a:gd name="connsiteX0" fmla="*/ 3864635 w 10898039"/>
              <a:gd name="connsiteY0" fmla="*/ 0 h 6858001"/>
              <a:gd name="connsiteX1" fmla="*/ 10898039 w 10898039"/>
              <a:gd name="connsiteY1" fmla="*/ 1 h 6858001"/>
              <a:gd name="connsiteX2" fmla="*/ 10898039 w 10898039"/>
              <a:gd name="connsiteY2" fmla="*/ 6858001 h 6858001"/>
              <a:gd name="connsiteX3" fmla="*/ 4416724 w 10898039"/>
              <a:gd name="connsiteY3" fmla="*/ 6858001 h 6858001"/>
              <a:gd name="connsiteX4" fmla="*/ 0 w 10898039"/>
              <a:gd name="connsiteY4" fmla="*/ 3010618 h 6858001"/>
              <a:gd name="connsiteX5" fmla="*/ 3864635 w 10898039"/>
              <a:gd name="connsiteY5" fmla="*/ 0 h 6858001"/>
              <a:gd name="connsiteX0" fmla="*/ 4011284 w 11044688"/>
              <a:gd name="connsiteY0" fmla="*/ 0 h 6858001"/>
              <a:gd name="connsiteX1" fmla="*/ 11044688 w 11044688"/>
              <a:gd name="connsiteY1" fmla="*/ 1 h 6858001"/>
              <a:gd name="connsiteX2" fmla="*/ 11044688 w 11044688"/>
              <a:gd name="connsiteY2" fmla="*/ 6858001 h 6858001"/>
              <a:gd name="connsiteX3" fmla="*/ 4563373 w 11044688"/>
              <a:gd name="connsiteY3" fmla="*/ 6858001 h 6858001"/>
              <a:gd name="connsiteX4" fmla="*/ 0 w 11044688"/>
              <a:gd name="connsiteY4" fmla="*/ 3036498 h 6858001"/>
              <a:gd name="connsiteX5" fmla="*/ 4011284 w 11044688"/>
              <a:gd name="connsiteY5" fmla="*/ 0 h 6858001"/>
              <a:gd name="connsiteX0" fmla="*/ 3985405 w 11018809"/>
              <a:gd name="connsiteY0" fmla="*/ 0 h 6858001"/>
              <a:gd name="connsiteX1" fmla="*/ 11018809 w 11018809"/>
              <a:gd name="connsiteY1" fmla="*/ 1 h 6858001"/>
              <a:gd name="connsiteX2" fmla="*/ 11018809 w 11018809"/>
              <a:gd name="connsiteY2" fmla="*/ 6858001 h 6858001"/>
              <a:gd name="connsiteX3" fmla="*/ 4537494 w 11018809"/>
              <a:gd name="connsiteY3" fmla="*/ 6858001 h 6858001"/>
              <a:gd name="connsiteX4" fmla="*/ 0 w 11018809"/>
              <a:gd name="connsiteY4" fmla="*/ 2984739 h 6858001"/>
              <a:gd name="connsiteX5" fmla="*/ 3985405 w 11018809"/>
              <a:gd name="connsiteY5" fmla="*/ 0 h 6858001"/>
              <a:gd name="connsiteX0" fmla="*/ 4045790 w 11018809"/>
              <a:gd name="connsiteY0" fmla="*/ 0 h 6858001"/>
              <a:gd name="connsiteX1" fmla="*/ 11018809 w 11018809"/>
              <a:gd name="connsiteY1" fmla="*/ 1 h 6858001"/>
              <a:gd name="connsiteX2" fmla="*/ 11018809 w 11018809"/>
              <a:gd name="connsiteY2" fmla="*/ 6858001 h 6858001"/>
              <a:gd name="connsiteX3" fmla="*/ 4537494 w 11018809"/>
              <a:gd name="connsiteY3" fmla="*/ 6858001 h 6858001"/>
              <a:gd name="connsiteX4" fmla="*/ 0 w 11018809"/>
              <a:gd name="connsiteY4" fmla="*/ 2984739 h 6858001"/>
              <a:gd name="connsiteX5" fmla="*/ 4045790 w 11018809"/>
              <a:gd name="connsiteY5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8809" h="6858001">
                <a:moveTo>
                  <a:pt x="4045790" y="0"/>
                </a:moveTo>
                <a:lnTo>
                  <a:pt x="11018809" y="1"/>
                </a:lnTo>
                <a:lnTo>
                  <a:pt x="11018809" y="6858001"/>
                </a:lnTo>
                <a:lnTo>
                  <a:pt x="4537494" y="6858001"/>
                </a:lnTo>
                <a:cubicBezTo>
                  <a:pt x="4508740" y="6852250"/>
                  <a:pt x="28754" y="3007743"/>
                  <a:pt x="0" y="2984739"/>
                </a:cubicBezTo>
                <a:lnTo>
                  <a:pt x="4045790" y="0"/>
                </a:lnTo>
                <a:close/>
              </a:path>
            </a:pathLst>
          </a:custGeom>
          <a:solidFill>
            <a:srgbClr val="176C6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058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961" y="0"/>
            <a:ext cx="3685039" cy="323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496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6850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/>
          <p:nvPr userDrawn="1"/>
        </p:nvSpPr>
        <p:spPr>
          <a:xfrm>
            <a:off x="2389518" y="-2"/>
            <a:ext cx="9802484" cy="6858001"/>
          </a:xfrm>
          <a:custGeom>
            <a:avLst/>
            <a:gdLst>
              <a:gd name="connsiteX0" fmla="*/ 0 w 8379125"/>
              <a:gd name="connsiteY0" fmla="*/ 0 h 6858000"/>
              <a:gd name="connsiteX1" fmla="*/ 8379125 w 8379125"/>
              <a:gd name="connsiteY1" fmla="*/ 0 h 6858000"/>
              <a:gd name="connsiteX2" fmla="*/ 8379125 w 8379125"/>
              <a:gd name="connsiteY2" fmla="*/ 6858000 h 6858000"/>
              <a:gd name="connsiteX3" fmla="*/ 0 w 8379125"/>
              <a:gd name="connsiteY3" fmla="*/ 6858000 h 6858000"/>
              <a:gd name="connsiteX4" fmla="*/ 0 w 8379125"/>
              <a:gd name="connsiteY4" fmla="*/ 0 h 6858000"/>
              <a:gd name="connsiteX0" fmla="*/ 1751162 w 10130287"/>
              <a:gd name="connsiteY0" fmla="*/ 0 h 6858000"/>
              <a:gd name="connsiteX1" fmla="*/ 10130287 w 10130287"/>
              <a:gd name="connsiteY1" fmla="*/ 0 h 6858000"/>
              <a:gd name="connsiteX2" fmla="*/ 10130287 w 10130287"/>
              <a:gd name="connsiteY2" fmla="*/ 6858000 h 6858000"/>
              <a:gd name="connsiteX3" fmla="*/ 1751162 w 10130287"/>
              <a:gd name="connsiteY3" fmla="*/ 6858000 h 6858000"/>
              <a:gd name="connsiteX4" fmla="*/ 0 w 10130287"/>
              <a:gd name="connsiteY4" fmla="*/ 3407434 h 6858000"/>
              <a:gd name="connsiteX5" fmla="*/ 1751162 w 10130287"/>
              <a:gd name="connsiteY5" fmla="*/ 0 h 6858000"/>
              <a:gd name="connsiteX0" fmla="*/ 1751162 w 10130287"/>
              <a:gd name="connsiteY0" fmla="*/ 0 h 6858000"/>
              <a:gd name="connsiteX1" fmla="*/ 10130287 w 10130287"/>
              <a:gd name="connsiteY1" fmla="*/ 0 h 6858000"/>
              <a:gd name="connsiteX2" fmla="*/ 10130287 w 10130287"/>
              <a:gd name="connsiteY2" fmla="*/ 6858000 h 6858000"/>
              <a:gd name="connsiteX3" fmla="*/ 1751162 w 10130287"/>
              <a:gd name="connsiteY3" fmla="*/ 6858000 h 6858000"/>
              <a:gd name="connsiteX4" fmla="*/ 0 w 10130287"/>
              <a:gd name="connsiteY4" fmla="*/ 3407434 h 6858000"/>
              <a:gd name="connsiteX5" fmla="*/ 1751162 w 10130287"/>
              <a:gd name="connsiteY5" fmla="*/ 0 h 6858000"/>
              <a:gd name="connsiteX0" fmla="*/ 1751162 w 10130287"/>
              <a:gd name="connsiteY0" fmla="*/ 0 h 6858000"/>
              <a:gd name="connsiteX1" fmla="*/ 10130287 w 10130287"/>
              <a:gd name="connsiteY1" fmla="*/ 0 h 6858000"/>
              <a:gd name="connsiteX2" fmla="*/ 10130287 w 10130287"/>
              <a:gd name="connsiteY2" fmla="*/ 6858000 h 6858000"/>
              <a:gd name="connsiteX3" fmla="*/ 2035833 w 10130287"/>
              <a:gd name="connsiteY3" fmla="*/ 6858000 h 6858000"/>
              <a:gd name="connsiteX4" fmla="*/ 0 w 10130287"/>
              <a:gd name="connsiteY4" fmla="*/ 3407434 h 6858000"/>
              <a:gd name="connsiteX5" fmla="*/ 1751162 w 10130287"/>
              <a:gd name="connsiteY5" fmla="*/ 0 h 6858000"/>
              <a:gd name="connsiteX0" fmla="*/ 1751162 w 10130287"/>
              <a:gd name="connsiteY0" fmla="*/ 0 h 6858000"/>
              <a:gd name="connsiteX1" fmla="*/ 10130287 w 10130287"/>
              <a:gd name="connsiteY1" fmla="*/ 0 h 6858000"/>
              <a:gd name="connsiteX2" fmla="*/ 10130287 w 10130287"/>
              <a:gd name="connsiteY2" fmla="*/ 6858000 h 6858000"/>
              <a:gd name="connsiteX3" fmla="*/ 2035833 w 10130287"/>
              <a:gd name="connsiteY3" fmla="*/ 6858000 h 6858000"/>
              <a:gd name="connsiteX4" fmla="*/ 0 w 10130287"/>
              <a:gd name="connsiteY4" fmla="*/ 3407434 h 6858000"/>
              <a:gd name="connsiteX5" fmla="*/ 1751162 w 10130287"/>
              <a:gd name="connsiteY5" fmla="*/ 0 h 6858000"/>
              <a:gd name="connsiteX0" fmla="*/ 1682151 w 10061276"/>
              <a:gd name="connsiteY0" fmla="*/ 0 h 6858000"/>
              <a:gd name="connsiteX1" fmla="*/ 10061276 w 10061276"/>
              <a:gd name="connsiteY1" fmla="*/ 0 h 6858000"/>
              <a:gd name="connsiteX2" fmla="*/ 10061276 w 10061276"/>
              <a:gd name="connsiteY2" fmla="*/ 6858000 h 6858000"/>
              <a:gd name="connsiteX3" fmla="*/ 1966822 w 10061276"/>
              <a:gd name="connsiteY3" fmla="*/ 6858000 h 6858000"/>
              <a:gd name="connsiteX4" fmla="*/ 0 w 10061276"/>
              <a:gd name="connsiteY4" fmla="*/ 2872596 h 6858000"/>
              <a:gd name="connsiteX5" fmla="*/ 1682151 w 10061276"/>
              <a:gd name="connsiteY5" fmla="*/ 0 h 6858000"/>
              <a:gd name="connsiteX0" fmla="*/ 6003985 w 10061276"/>
              <a:gd name="connsiteY0" fmla="*/ 17252 h 6858000"/>
              <a:gd name="connsiteX1" fmla="*/ 10061276 w 10061276"/>
              <a:gd name="connsiteY1" fmla="*/ 0 h 6858000"/>
              <a:gd name="connsiteX2" fmla="*/ 10061276 w 10061276"/>
              <a:gd name="connsiteY2" fmla="*/ 6858000 h 6858000"/>
              <a:gd name="connsiteX3" fmla="*/ 1966822 w 10061276"/>
              <a:gd name="connsiteY3" fmla="*/ 6858000 h 6858000"/>
              <a:gd name="connsiteX4" fmla="*/ 0 w 10061276"/>
              <a:gd name="connsiteY4" fmla="*/ 2872596 h 6858000"/>
              <a:gd name="connsiteX5" fmla="*/ 6003985 w 10061276"/>
              <a:gd name="connsiteY5" fmla="*/ 17252 h 6858000"/>
              <a:gd name="connsiteX0" fmla="*/ 5305246 w 9362537"/>
              <a:gd name="connsiteY0" fmla="*/ 17252 h 6858000"/>
              <a:gd name="connsiteX1" fmla="*/ 9362537 w 9362537"/>
              <a:gd name="connsiteY1" fmla="*/ 0 h 6858000"/>
              <a:gd name="connsiteX2" fmla="*/ 9362537 w 9362537"/>
              <a:gd name="connsiteY2" fmla="*/ 6858000 h 6858000"/>
              <a:gd name="connsiteX3" fmla="*/ 1268083 w 9362537"/>
              <a:gd name="connsiteY3" fmla="*/ 6858000 h 6858000"/>
              <a:gd name="connsiteX4" fmla="*/ 0 w 9362537"/>
              <a:gd name="connsiteY4" fmla="*/ 3174520 h 6858000"/>
              <a:gd name="connsiteX5" fmla="*/ 5305246 w 9362537"/>
              <a:gd name="connsiteY5" fmla="*/ 17252 h 6858000"/>
              <a:gd name="connsiteX0" fmla="*/ 3795624 w 9362537"/>
              <a:gd name="connsiteY0" fmla="*/ 0 h 6858001"/>
              <a:gd name="connsiteX1" fmla="*/ 9362537 w 9362537"/>
              <a:gd name="connsiteY1" fmla="*/ 1 h 6858001"/>
              <a:gd name="connsiteX2" fmla="*/ 9362537 w 9362537"/>
              <a:gd name="connsiteY2" fmla="*/ 6858001 h 6858001"/>
              <a:gd name="connsiteX3" fmla="*/ 1268083 w 9362537"/>
              <a:gd name="connsiteY3" fmla="*/ 6858001 h 6858001"/>
              <a:gd name="connsiteX4" fmla="*/ 0 w 9362537"/>
              <a:gd name="connsiteY4" fmla="*/ 3174521 h 6858001"/>
              <a:gd name="connsiteX5" fmla="*/ 3795624 w 9362537"/>
              <a:gd name="connsiteY5" fmla="*/ 0 h 6858001"/>
              <a:gd name="connsiteX0" fmla="*/ 3795624 w 9362537"/>
              <a:gd name="connsiteY0" fmla="*/ 0 h 6858001"/>
              <a:gd name="connsiteX1" fmla="*/ 9362537 w 9362537"/>
              <a:gd name="connsiteY1" fmla="*/ 1 h 6858001"/>
              <a:gd name="connsiteX2" fmla="*/ 9362537 w 9362537"/>
              <a:gd name="connsiteY2" fmla="*/ 6858001 h 6858001"/>
              <a:gd name="connsiteX3" fmla="*/ 2881222 w 9362537"/>
              <a:gd name="connsiteY3" fmla="*/ 6858001 h 6858001"/>
              <a:gd name="connsiteX4" fmla="*/ 0 w 9362537"/>
              <a:gd name="connsiteY4" fmla="*/ 3174521 h 6858001"/>
              <a:gd name="connsiteX5" fmla="*/ 3795624 w 9362537"/>
              <a:gd name="connsiteY5" fmla="*/ 0 h 6858001"/>
              <a:gd name="connsiteX0" fmla="*/ 4477111 w 10044024"/>
              <a:gd name="connsiteY0" fmla="*/ 0 h 6858001"/>
              <a:gd name="connsiteX1" fmla="*/ 10044024 w 10044024"/>
              <a:gd name="connsiteY1" fmla="*/ 1 h 6858001"/>
              <a:gd name="connsiteX2" fmla="*/ 10044024 w 10044024"/>
              <a:gd name="connsiteY2" fmla="*/ 6858001 h 6858001"/>
              <a:gd name="connsiteX3" fmla="*/ 3562709 w 10044024"/>
              <a:gd name="connsiteY3" fmla="*/ 6858001 h 6858001"/>
              <a:gd name="connsiteX4" fmla="*/ 0 w 10044024"/>
              <a:gd name="connsiteY4" fmla="*/ 3209026 h 6858001"/>
              <a:gd name="connsiteX5" fmla="*/ 4477111 w 10044024"/>
              <a:gd name="connsiteY5" fmla="*/ 0 h 6858001"/>
              <a:gd name="connsiteX0" fmla="*/ 5331126 w 10898039"/>
              <a:gd name="connsiteY0" fmla="*/ 0 h 6858001"/>
              <a:gd name="connsiteX1" fmla="*/ 10898039 w 10898039"/>
              <a:gd name="connsiteY1" fmla="*/ 1 h 6858001"/>
              <a:gd name="connsiteX2" fmla="*/ 10898039 w 10898039"/>
              <a:gd name="connsiteY2" fmla="*/ 6858001 h 6858001"/>
              <a:gd name="connsiteX3" fmla="*/ 4416724 w 10898039"/>
              <a:gd name="connsiteY3" fmla="*/ 6858001 h 6858001"/>
              <a:gd name="connsiteX4" fmla="*/ 0 w 10898039"/>
              <a:gd name="connsiteY4" fmla="*/ 3010618 h 6858001"/>
              <a:gd name="connsiteX5" fmla="*/ 5331126 w 10898039"/>
              <a:gd name="connsiteY5" fmla="*/ 0 h 6858001"/>
              <a:gd name="connsiteX0" fmla="*/ 3864635 w 10898039"/>
              <a:gd name="connsiteY0" fmla="*/ 0 h 6858001"/>
              <a:gd name="connsiteX1" fmla="*/ 10898039 w 10898039"/>
              <a:gd name="connsiteY1" fmla="*/ 1 h 6858001"/>
              <a:gd name="connsiteX2" fmla="*/ 10898039 w 10898039"/>
              <a:gd name="connsiteY2" fmla="*/ 6858001 h 6858001"/>
              <a:gd name="connsiteX3" fmla="*/ 4416724 w 10898039"/>
              <a:gd name="connsiteY3" fmla="*/ 6858001 h 6858001"/>
              <a:gd name="connsiteX4" fmla="*/ 0 w 10898039"/>
              <a:gd name="connsiteY4" fmla="*/ 3010618 h 6858001"/>
              <a:gd name="connsiteX5" fmla="*/ 3864635 w 10898039"/>
              <a:gd name="connsiteY5" fmla="*/ 0 h 6858001"/>
              <a:gd name="connsiteX0" fmla="*/ 4011284 w 11044688"/>
              <a:gd name="connsiteY0" fmla="*/ 0 h 6858001"/>
              <a:gd name="connsiteX1" fmla="*/ 11044688 w 11044688"/>
              <a:gd name="connsiteY1" fmla="*/ 1 h 6858001"/>
              <a:gd name="connsiteX2" fmla="*/ 11044688 w 11044688"/>
              <a:gd name="connsiteY2" fmla="*/ 6858001 h 6858001"/>
              <a:gd name="connsiteX3" fmla="*/ 4563373 w 11044688"/>
              <a:gd name="connsiteY3" fmla="*/ 6858001 h 6858001"/>
              <a:gd name="connsiteX4" fmla="*/ 0 w 11044688"/>
              <a:gd name="connsiteY4" fmla="*/ 3036498 h 6858001"/>
              <a:gd name="connsiteX5" fmla="*/ 4011284 w 11044688"/>
              <a:gd name="connsiteY5" fmla="*/ 0 h 6858001"/>
              <a:gd name="connsiteX0" fmla="*/ 3985405 w 11018809"/>
              <a:gd name="connsiteY0" fmla="*/ 0 h 6858001"/>
              <a:gd name="connsiteX1" fmla="*/ 11018809 w 11018809"/>
              <a:gd name="connsiteY1" fmla="*/ 1 h 6858001"/>
              <a:gd name="connsiteX2" fmla="*/ 11018809 w 11018809"/>
              <a:gd name="connsiteY2" fmla="*/ 6858001 h 6858001"/>
              <a:gd name="connsiteX3" fmla="*/ 4537494 w 11018809"/>
              <a:gd name="connsiteY3" fmla="*/ 6858001 h 6858001"/>
              <a:gd name="connsiteX4" fmla="*/ 0 w 11018809"/>
              <a:gd name="connsiteY4" fmla="*/ 2984739 h 6858001"/>
              <a:gd name="connsiteX5" fmla="*/ 3985405 w 11018809"/>
              <a:gd name="connsiteY5" fmla="*/ 0 h 6858001"/>
              <a:gd name="connsiteX0" fmla="*/ 4045790 w 11018809"/>
              <a:gd name="connsiteY0" fmla="*/ 0 h 6858001"/>
              <a:gd name="connsiteX1" fmla="*/ 11018809 w 11018809"/>
              <a:gd name="connsiteY1" fmla="*/ 1 h 6858001"/>
              <a:gd name="connsiteX2" fmla="*/ 11018809 w 11018809"/>
              <a:gd name="connsiteY2" fmla="*/ 6858001 h 6858001"/>
              <a:gd name="connsiteX3" fmla="*/ 4537494 w 11018809"/>
              <a:gd name="connsiteY3" fmla="*/ 6858001 h 6858001"/>
              <a:gd name="connsiteX4" fmla="*/ 0 w 11018809"/>
              <a:gd name="connsiteY4" fmla="*/ 2984739 h 6858001"/>
              <a:gd name="connsiteX5" fmla="*/ 4045790 w 11018809"/>
              <a:gd name="connsiteY5" fmla="*/ 0 h 6858001"/>
              <a:gd name="connsiteX0" fmla="*/ 3364303 w 10337322"/>
              <a:gd name="connsiteY0" fmla="*/ 0 h 6858001"/>
              <a:gd name="connsiteX1" fmla="*/ 10337322 w 10337322"/>
              <a:gd name="connsiteY1" fmla="*/ 1 h 6858001"/>
              <a:gd name="connsiteX2" fmla="*/ 10337322 w 10337322"/>
              <a:gd name="connsiteY2" fmla="*/ 6858001 h 6858001"/>
              <a:gd name="connsiteX3" fmla="*/ 3856007 w 10337322"/>
              <a:gd name="connsiteY3" fmla="*/ 6858001 h 6858001"/>
              <a:gd name="connsiteX4" fmla="*/ 0 w 10337322"/>
              <a:gd name="connsiteY4" fmla="*/ 2475781 h 6858001"/>
              <a:gd name="connsiteX5" fmla="*/ 3364303 w 10337322"/>
              <a:gd name="connsiteY5" fmla="*/ 0 h 6858001"/>
              <a:gd name="connsiteX0" fmla="*/ 3329798 w 10302817"/>
              <a:gd name="connsiteY0" fmla="*/ 0 h 6858001"/>
              <a:gd name="connsiteX1" fmla="*/ 10302817 w 10302817"/>
              <a:gd name="connsiteY1" fmla="*/ 1 h 6858001"/>
              <a:gd name="connsiteX2" fmla="*/ 10302817 w 10302817"/>
              <a:gd name="connsiteY2" fmla="*/ 6858001 h 6858001"/>
              <a:gd name="connsiteX3" fmla="*/ 3821502 w 10302817"/>
              <a:gd name="connsiteY3" fmla="*/ 6858001 h 6858001"/>
              <a:gd name="connsiteX4" fmla="*/ 0 w 10302817"/>
              <a:gd name="connsiteY4" fmla="*/ 2458528 h 6858001"/>
              <a:gd name="connsiteX5" fmla="*/ 3329798 w 10302817"/>
              <a:gd name="connsiteY5" fmla="*/ 0 h 6858001"/>
              <a:gd name="connsiteX0" fmla="*/ 3691603 w 10664622"/>
              <a:gd name="connsiteY0" fmla="*/ 0 h 6858001"/>
              <a:gd name="connsiteX1" fmla="*/ 10664622 w 10664622"/>
              <a:gd name="connsiteY1" fmla="*/ 1 h 6858001"/>
              <a:gd name="connsiteX2" fmla="*/ 10664622 w 10664622"/>
              <a:gd name="connsiteY2" fmla="*/ 6858001 h 6858001"/>
              <a:gd name="connsiteX3" fmla="*/ 4183307 w 10664622"/>
              <a:gd name="connsiteY3" fmla="*/ 6858001 h 6858001"/>
              <a:gd name="connsiteX4" fmla="*/ 0 w 10664622"/>
              <a:gd name="connsiteY4" fmla="*/ 2027208 h 6858001"/>
              <a:gd name="connsiteX5" fmla="*/ 3691603 w 10664622"/>
              <a:gd name="connsiteY5" fmla="*/ 0 h 6858001"/>
              <a:gd name="connsiteX0" fmla="*/ 7503472 w 14476491"/>
              <a:gd name="connsiteY0" fmla="*/ 0 h 6858001"/>
              <a:gd name="connsiteX1" fmla="*/ 14476491 w 14476491"/>
              <a:gd name="connsiteY1" fmla="*/ 1 h 6858001"/>
              <a:gd name="connsiteX2" fmla="*/ 14476491 w 14476491"/>
              <a:gd name="connsiteY2" fmla="*/ 6858001 h 6858001"/>
              <a:gd name="connsiteX3" fmla="*/ 7995176 w 14476491"/>
              <a:gd name="connsiteY3" fmla="*/ 6858001 h 6858001"/>
              <a:gd name="connsiteX4" fmla="*/ 0 w 14476491"/>
              <a:gd name="connsiteY4" fmla="*/ 4132054 h 6858001"/>
              <a:gd name="connsiteX5" fmla="*/ 7503472 w 14476491"/>
              <a:gd name="connsiteY5" fmla="*/ 0 h 6858001"/>
              <a:gd name="connsiteX0" fmla="*/ 7503472 w 14476491"/>
              <a:gd name="connsiteY0" fmla="*/ 0 h 6866627"/>
              <a:gd name="connsiteX1" fmla="*/ 14476491 w 14476491"/>
              <a:gd name="connsiteY1" fmla="*/ 1 h 6866627"/>
              <a:gd name="connsiteX2" fmla="*/ 14476491 w 14476491"/>
              <a:gd name="connsiteY2" fmla="*/ 6858001 h 6866627"/>
              <a:gd name="connsiteX3" fmla="*/ 4687249 w 14476491"/>
              <a:gd name="connsiteY3" fmla="*/ 6866627 h 6866627"/>
              <a:gd name="connsiteX4" fmla="*/ 0 w 14476491"/>
              <a:gd name="connsiteY4" fmla="*/ 4132054 h 6866627"/>
              <a:gd name="connsiteX5" fmla="*/ 7503472 w 14476491"/>
              <a:gd name="connsiteY5" fmla="*/ 0 h 6866627"/>
              <a:gd name="connsiteX0" fmla="*/ 7503472 w 14476491"/>
              <a:gd name="connsiteY0" fmla="*/ 0 h 6866627"/>
              <a:gd name="connsiteX1" fmla="*/ 14476491 w 14476491"/>
              <a:gd name="connsiteY1" fmla="*/ 1 h 6866627"/>
              <a:gd name="connsiteX2" fmla="*/ 14476491 w 14476491"/>
              <a:gd name="connsiteY2" fmla="*/ 6858001 h 6866627"/>
              <a:gd name="connsiteX3" fmla="*/ 4273757 w 14476491"/>
              <a:gd name="connsiteY3" fmla="*/ 6866627 h 6866627"/>
              <a:gd name="connsiteX4" fmla="*/ 0 w 14476491"/>
              <a:gd name="connsiteY4" fmla="*/ 4132054 h 6866627"/>
              <a:gd name="connsiteX5" fmla="*/ 7503472 w 14476491"/>
              <a:gd name="connsiteY5" fmla="*/ 0 h 6866627"/>
              <a:gd name="connsiteX0" fmla="*/ 7684373 w 14657392"/>
              <a:gd name="connsiteY0" fmla="*/ 0 h 6866627"/>
              <a:gd name="connsiteX1" fmla="*/ 14657392 w 14657392"/>
              <a:gd name="connsiteY1" fmla="*/ 1 h 6866627"/>
              <a:gd name="connsiteX2" fmla="*/ 14657392 w 14657392"/>
              <a:gd name="connsiteY2" fmla="*/ 6858001 h 6866627"/>
              <a:gd name="connsiteX3" fmla="*/ 4454658 w 14657392"/>
              <a:gd name="connsiteY3" fmla="*/ 6866627 h 6866627"/>
              <a:gd name="connsiteX4" fmla="*/ 0 w 14657392"/>
              <a:gd name="connsiteY4" fmla="*/ 4063043 h 6866627"/>
              <a:gd name="connsiteX5" fmla="*/ 7684373 w 14657392"/>
              <a:gd name="connsiteY5" fmla="*/ 0 h 6866627"/>
              <a:gd name="connsiteX0" fmla="*/ 8007414 w 14657392"/>
              <a:gd name="connsiteY0" fmla="*/ 0 h 6866627"/>
              <a:gd name="connsiteX1" fmla="*/ 14657392 w 14657392"/>
              <a:gd name="connsiteY1" fmla="*/ 1 h 6866627"/>
              <a:gd name="connsiteX2" fmla="*/ 14657392 w 14657392"/>
              <a:gd name="connsiteY2" fmla="*/ 6858001 h 6866627"/>
              <a:gd name="connsiteX3" fmla="*/ 4454658 w 14657392"/>
              <a:gd name="connsiteY3" fmla="*/ 6866627 h 6866627"/>
              <a:gd name="connsiteX4" fmla="*/ 0 w 14657392"/>
              <a:gd name="connsiteY4" fmla="*/ 4063043 h 6866627"/>
              <a:gd name="connsiteX5" fmla="*/ 8007414 w 14657392"/>
              <a:gd name="connsiteY5" fmla="*/ 0 h 6866627"/>
              <a:gd name="connsiteX0" fmla="*/ 7929884 w 14579862"/>
              <a:gd name="connsiteY0" fmla="*/ 0 h 6866627"/>
              <a:gd name="connsiteX1" fmla="*/ 14579862 w 14579862"/>
              <a:gd name="connsiteY1" fmla="*/ 1 h 6866627"/>
              <a:gd name="connsiteX2" fmla="*/ 14579862 w 14579862"/>
              <a:gd name="connsiteY2" fmla="*/ 6858001 h 6866627"/>
              <a:gd name="connsiteX3" fmla="*/ 4377128 w 14579862"/>
              <a:gd name="connsiteY3" fmla="*/ 6866627 h 6866627"/>
              <a:gd name="connsiteX4" fmla="*/ 0 w 14579862"/>
              <a:gd name="connsiteY4" fmla="*/ 4132054 h 6866627"/>
              <a:gd name="connsiteX5" fmla="*/ 7929884 w 14579862"/>
              <a:gd name="connsiteY5" fmla="*/ 0 h 6866627"/>
              <a:gd name="connsiteX0" fmla="*/ 7878197 w 14528175"/>
              <a:gd name="connsiteY0" fmla="*/ 0 h 6866627"/>
              <a:gd name="connsiteX1" fmla="*/ 14528175 w 14528175"/>
              <a:gd name="connsiteY1" fmla="*/ 1 h 6866627"/>
              <a:gd name="connsiteX2" fmla="*/ 14528175 w 14528175"/>
              <a:gd name="connsiteY2" fmla="*/ 6858001 h 6866627"/>
              <a:gd name="connsiteX3" fmla="*/ 4325441 w 14528175"/>
              <a:gd name="connsiteY3" fmla="*/ 6866627 h 6866627"/>
              <a:gd name="connsiteX4" fmla="*/ 0 w 14528175"/>
              <a:gd name="connsiteY4" fmla="*/ 4088922 h 6866627"/>
              <a:gd name="connsiteX5" fmla="*/ 7878197 w 14528175"/>
              <a:gd name="connsiteY5" fmla="*/ 0 h 6866627"/>
              <a:gd name="connsiteX0" fmla="*/ 7878197 w 14528175"/>
              <a:gd name="connsiteY0" fmla="*/ 0 h 6875254"/>
              <a:gd name="connsiteX1" fmla="*/ 14528175 w 14528175"/>
              <a:gd name="connsiteY1" fmla="*/ 1 h 6875254"/>
              <a:gd name="connsiteX2" fmla="*/ 14528175 w 14528175"/>
              <a:gd name="connsiteY2" fmla="*/ 6858001 h 6875254"/>
              <a:gd name="connsiteX3" fmla="*/ 4493421 w 14528175"/>
              <a:gd name="connsiteY3" fmla="*/ 6875254 h 6875254"/>
              <a:gd name="connsiteX4" fmla="*/ 0 w 14528175"/>
              <a:gd name="connsiteY4" fmla="*/ 4088922 h 6875254"/>
              <a:gd name="connsiteX5" fmla="*/ 7878197 w 14528175"/>
              <a:gd name="connsiteY5" fmla="*/ 0 h 6875254"/>
              <a:gd name="connsiteX0" fmla="*/ 7878197 w 14528175"/>
              <a:gd name="connsiteY0" fmla="*/ 0 h 6875254"/>
              <a:gd name="connsiteX1" fmla="*/ 14528175 w 14528175"/>
              <a:gd name="connsiteY1" fmla="*/ 1 h 6875254"/>
              <a:gd name="connsiteX2" fmla="*/ 14528175 w 14528175"/>
              <a:gd name="connsiteY2" fmla="*/ 6858001 h 6875254"/>
              <a:gd name="connsiteX3" fmla="*/ 4661403 w 14528175"/>
              <a:gd name="connsiteY3" fmla="*/ 6875254 h 6875254"/>
              <a:gd name="connsiteX4" fmla="*/ 0 w 14528175"/>
              <a:gd name="connsiteY4" fmla="*/ 4088922 h 6875254"/>
              <a:gd name="connsiteX5" fmla="*/ 7878197 w 14528175"/>
              <a:gd name="connsiteY5" fmla="*/ 0 h 6875254"/>
              <a:gd name="connsiteX0" fmla="*/ 7878197 w 14528175"/>
              <a:gd name="connsiteY0" fmla="*/ 0 h 6858001"/>
              <a:gd name="connsiteX1" fmla="*/ 14528175 w 14528175"/>
              <a:gd name="connsiteY1" fmla="*/ 1 h 6858001"/>
              <a:gd name="connsiteX2" fmla="*/ 14528175 w 14528175"/>
              <a:gd name="connsiteY2" fmla="*/ 6858001 h 6858001"/>
              <a:gd name="connsiteX3" fmla="*/ 4635561 w 14528175"/>
              <a:gd name="connsiteY3" fmla="*/ 6858001 h 6858001"/>
              <a:gd name="connsiteX4" fmla="*/ 0 w 14528175"/>
              <a:gd name="connsiteY4" fmla="*/ 4088922 h 6858001"/>
              <a:gd name="connsiteX5" fmla="*/ 7878197 w 14528175"/>
              <a:gd name="connsiteY5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28175" h="6858001">
                <a:moveTo>
                  <a:pt x="7878197" y="0"/>
                </a:moveTo>
                <a:lnTo>
                  <a:pt x="14528175" y="1"/>
                </a:lnTo>
                <a:lnTo>
                  <a:pt x="14528175" y="6858001"/>
                </a:lnTo>
                <a:lnTo>
                  <a:pt x="4635561" y="6858001"/>
                </a:lnTo>
                <a:cubicBezTo>
                  <a:pt x="4606807" y="6852250"/>
                  <a:pt x="28754" y="4111926"/>
                  <a:pt x="0" y="4088922"/>
                </a:cubicBezTo>
                <a:lnTo>
                  <a:pt x="7878197" y="0"/>
                </a:lnTo>
                <a:close/>
              </a:path>
            </a:pathLst>
          </a:custGeom>
          <a:solidFill>
            <a:srgbClr val="AFABAB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76C6D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544" y="262751"/>
            <a:ext cx="2243315" cy="19475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23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9C34791-D1B7-41A1-9B8A-FEC744598E9C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6148A65-F440-45D3-8599-327DDDD85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405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9C34791-D1B7-41A1-9B8A-FEC744598E9C}" type="datetimeFigureOut">
              <a:rPr lang="en-US" smtClean="0"/>
              <a:t>9/19/2018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6148A65-F440-45D3-8599-327DDDD85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61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2499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10" y="299459"/>
            <a:ext cx="2243315" cy="1947569"/>
          </a:xfrm>
          <a:prstGeom prst="rect">
            <a:avLst/>
          </a:prstGeom>
        </p:spPr>
      </p:pic>
      <p:sp>
        <p:nvSpPr>
          <p:cNvPr id="7" name="Subtitle 2"/>
          <p:cNvSpPr>
            <a:spLocks noGrp="1"/>
          </p:cNvSpPr>
          <p:nvPr>
            <p:ph type="subTitle" idx="4294967295"/>
          </p:nvPr>
        </p:nvSpPr>
        <p:spPr>
          <a:xfrm>
            <a:off x="4000441" y="4249480"/>
            <a:ext cx="7429559" cy="134043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l">
              <a:spcBef>
                <a:spcPts val="600"/>
              </a:spcBef>
              <a:buNone/>
            </a:pPr>
            <a:r>
              <a:rPr lang="en-US" sz="1600" dirty="0" smtClean="0">
                <a:solidFill>
                  <a:srgbClr val="39413D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October 12</a:t>
            </a:r>
            <a:r>
              <a:rPr lang="en-US" sz="1600" baseline="30000" dirty="0" smtClean="0">
                <a:solidFill>
                  <a:srgbClr val="39413D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</a:t>
            </a:r>
            <a:r>
              <a:rPr lang="en-US" sz="1600" dirty="0" smtClean="0">
                <a:solidFill>
                  <a:srgbClr val="39413D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, 2018</a:t>
            </a:r>
          </a:p>
          <a:p>
            <a:pPr marL="0" indent="0" algn="l">
              <a:spcBef>
                <a:spcPts val="600"/>
              </a:spcBef>
              <a:buNone/>
            </a:pPr>
            <a:r>
              <a:rPr lang="en-US" sz="3200" cap="all" dirty="0" smtClean="0">
                <a:solidFill>
                  <a:srgbClr val="39413D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Disability Access </a:t>
            </a:r>
            <a:r>
              <a:rPr lang="en-US" sz="3200" b="1" cap="all" dirty="0" smtClean="0">
                <a:solidFill>
                  <a:srgbClr val="015958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Committee</a:t>
            </a:r>
          </a:p>
          <a:p>
            <a:pPr marL="0" indent="0" algn="l">
              <a:spcBef>
                <a:spcPts val="600"/>
              </a:spcBef>
              <a:buNone/>
            </a:pPr>
            <a:r>
              <a:rPr lang="en-US" sz="2000" dirty="0" smtClean="0">
                <a:solidFill>
                  <a:srgbClr val="176C6D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Brian Warner MSW, Vocational Rehabilitation Counselor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717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993"/>
    </mc:Choice>
    <mc:Fallback>
      <p:transition spd="slow" advTm="33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81052" y="1987441"/>
            <a:ext cx="842989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There is no magic bullet!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Everyone’s disability affects them differently!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The </a:t>
            </a:r>
            <a:r>
              <a:rPr lang="en-US" dirty="0"/>
              <a:t>customer/client must “steer the ship!”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Everyone’s comfort level is going to be different- Meet the customer/client where they </a:t>
            </a:r>
            <a:r>
              <a:rPr lang="en-US" dirty="0" smtClean="0"/>
              <a:t>are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793966" y="409307"/>
            <a:ext cx="86040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Disclosing A Disability to an Employer-</a:t>
            </a:r>
            <a:br>
              <a:rPr lang="en-US" sz="3200" dirty="0"/>
            </a:br>
            <a:r>
              <a:rPr lang="en-US" sz="3200" dirty="0"/>
              <a:t>Overview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400" y="4583162"/>
            <a:ext cx="4040777" cy="2161621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6010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956"/>
    </mc:Choice>
    <mc:Fallback>
      <p:transition spd="slow" advTm="214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Know your customer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the customer/client’s comfort level in disclosing their disability?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they say too much or not enough?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words that you use matter!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3500" y="4819650"/>
            <a:ext cx="1905000" cy="203835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5007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930"/>
    </mc:Choice>
    <mc:Fallback>
      <p:transition spd="slow" advTm="131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Know the purpose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4251" y="3414063"/>
            <a:ext cx="3259863" cy="3076408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disability being disclosed?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2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>
                <a:solidFill>
                  <a:sysClr val="windowText" lastClr="000000"/>
                </a:solidFill>
                <a:latin typeface="Calibri" panose="020F0502020204030204"/>
              </a:rPr>
              <a:t>Attempting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</a:t>
            </a:r>
            <a:r>
              <a:rPr lang="en-US" dirty="0" smtClean="0">
                <a:solidFill>
                  <a:sysClr val="windowText" lastClr="000000"/>
                </a:solidFill>
                <a:latin typeface="Calibri" panose="020F0502020204030204"/>
              </a:rPr>
              <a:t>obtain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accommodations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2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Removing the unknown</a:t>
            </a:r>
          </a:p>
          <a:p>
            <a:pPr marL="685800" marR="0" lvl="1" indent="-228600" algn="l" defTabSz="914400" rtl="0" eaLnBrk="1" fontAlgn="auto" latinLnBrk="0" hangingPunct="1">
              <a:lnSpc>
                <a:spcPct val="2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Pride!  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4757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011"/>
    </mc:Choice>
    <mc:Fallback>
      <p:transition spd="slow" advTm="186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Know The Business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might reasonable accommodations be?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 are the players?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Sometimes knowing what not to say is as valuable as what to say!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4421" y="4739231"/>
            <a:ext cx="5860869" cy="183832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9670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449"/>
    </mc:Choice>
    <mc:Fallback>
      <p:transition spd="slow" advTm="103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ysClr val="windowText" lastClr="000000"/>
                </a:solidFill>
                <a:latin typeface="Calibri Light" panose="020F0302020204030204"/>
              </a:rPr>
              <a:t>Visible versus Hidden Disabilities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>
                <a:solidFill>
                  <a:sysClr val="windowText" lastClr="000000"/>
                </a:solidFill>
                <a:latin typeface="Calibri" panose="020F0502020204030204"/>
              </a:rPr>
              <a:t>The approach and challenges may be different.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>
                <a:solidFill>
                  <a:sysClr val="windowText" lastClr="000000"/>
                </a:solidFill>
                <a:latin typeface="Calibri" panose="020F0502020204030204"/>
              </a:rPr>
              <a:t>Individuals with visible disabilities must overcome stereotypes and preconceived notions of ability level.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>
                <a:solidFill>
                  <a:sysClr val="windowText" lastClr="000000"/>
                </a:solidFill>
                <a:latin typeface="Calibri" panose="020F0502020204030204"/>
              </a:rPr>
              <a:t>Individuals with hidden disabilities may have to overcome disbelief</a:t>
            </a:r>
            <a:r>
              <a:rPr lang="en-US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dirty="0" smtClean="0">
                <a:solidFill>
                  <a:sysClr val="windowText" lastClr="000000"/>
                </a:solidFill>
                <a:latin typeface="Calibri" panose="020F0502020204030204"/>
              </a:rPr>
              <a:t>and/or suspicion.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utoShape 2" descr="Image result for perception"/>
          <p:cNvSpPr>
            <a:spLocks noChangeAspect="1" noChangeArrowheads="1"/>
          </p:cNvSpPr>
          <p:nvPr/>
        </p:nvSpPr>
        <p:spPr bwMode="auto">
          <a:xfrm>
            <a:off x="990600" y="5230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2867" y="4985548"/>
            <a:ext cx="2886266" cy="187245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134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107"/>
    </mc:Choice>
    <mc:Fallback>
      <p:transition spd="slow" advTm="188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Sometimes it is not how, but when…….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Before the interview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During the interview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During the job offer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 the job has started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7101" y="2008823"/>
            <a:ext cx="5317475" cy="353853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6245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434"/>
    </mc:Choice>
    <mc:Fallback>
      <p:transition spd="slow" advTm="281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 txBox="1">
            <a:spLocks/>
          </p:cNvSpPr>
          <p:nvPr/>
        </p:nvSpPr>
        <p:spPr>
          <a:xfrm>
            <a:off x="8089362" y="4094205"/>
            <a:ext cx="3892729" cy="112477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2400" dirty="0" smtClean="0">
                <a:solidFill>
                  <a:srgbClr val="39413D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Questions? </a:t>
            </a:r>
          </a:p>
          <a:p>
            <a:pPr marL="0" indent="0" algn="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000" b="1" cap="all" dirty="0" smtClean="0">
                <a:solidFill>
                  <a:srgbClr val="015958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Thank you.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299448" y="5321808"/>
            <a:ext cx="3176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</a:t>
            </a:r>
            <a:r>
              <a:rPr lang="en-US" dirty="0" smtClean="0"/>
              <a:t>rian.warner@iowa.gov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53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57"/>
    </mc:Choice>
    <mc:Fallback>
      <p:transition spd="slow" advTm="11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25.4|45.4|34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20.1|5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30.7|54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9.4|29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27.2|65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25.8|48.2|72.1|82.6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654</TotalTime>
  <Words>200</Words>
  <Application>Microsoft Office PowerPoint</Application>
  <PresentationFormat>Widescreen</PresentationFormat>
  <Paragraphs>45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Open Sans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IWD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Hommer</dc:creator>
  <cp:lastModifiedBy>Warner, Brian [DVRS]</cp:lastModifiedBy>
  <cp:revision>27</cp:revision>
  <dcterms:created xsi:type="dcterms:W3CDTF">2018-06-13T15:03:45Z</dcterms:created>
  <dcterms:modified xsi:type="dcterms:W3CDTF">2018-09-19T21:05:16Z</dcterms:modified>
</cp:coreProperties>
</file>